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11FA0B-C805-4651-A3B3-22B717734FA6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8078820"/>
      </p:ext>
    </p:extLst>
  </p:cSld>
  <p:clrMapOvr>
    <a:masterClrMapping/>
  </p:clrMapOvr>
  <p:transition>
    <p:strips dir="r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FBFAEF-6BEC-4D3D-836E-6CB9980B16A2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6988259"/>
      </p:ext>
    </p:extLst>
  </p:cSld>
  <p:clrMapOvr>
    <a:masterClrMapping/>
  </p:clrMapOvr>
  <p:transition>
    <p:strips dir="r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34400" y="381000"/>
            <a:ext cx="2641600" cy="6477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81000"/>
            <a:ext cx="7721600" cy="6477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C206947-B96F-4873-83BB-954656B91A11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8231141"/>
      </p:ext>
    </p:extLst>
  </p:cSld>
  <p:clrMapOvr>
    <a:masterClrMapping/>
  </p:clrMapOvr>
  <p:transition>
    <p:strips dir="r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6150950"/>
      </p:ext>
    </p:extLst>
  </p:cSld>
  <p:clrMapOvr>
    <a:masterClrMapping/>
  </p:clrMapOvr>
  <p:transition>
    <p:strips dir="r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9CA574-6EA7-4AE9-B859-5BC5AAF4E9CF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1402785"/>
      </p:ext>
    </p:extLst>
  </p:cSld>
  <p:clrMapOvr>
    <a:masterClrMapping/>
  </p:clrMapOvr>
  <p:transition>
    <p:strips dir="r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47800"/>
            <a:ext cx="5181600" cy="5410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4400" y="1447800"/>
            <a:ext cx="5181600" cy="5410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97F4B2-C3A2-4E88-8AD8-02FD71550533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9473927"/>
      </p:ext>
    </p:extLst>
  </p:cSld>
  <p:clrMapOvr>
    <a:masterClrMapping/>
  </p:clrMapOvr>
  <p:transition>
    <p:strips dir="r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439351-DEA6-478C-871B-51B867EED1CD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3931307"/>
      </p:ext>
    </p:extLst>
  </p:cSld>
  <p:clrMapOvr>
    <a:masterClrMapping/>
  </p:clrMapOvr>
  <p:transition>
    <p:strips dir="r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9ABCAD-2F81-4927-937D-C48404DF0517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6024452"/>
      </p:ext>
    </p:extLst>
  </p:cSld>
  <p:clrMapOvr>
    <a:masterClrMapping/>
  </p:clrMapOvr>
  <p:transition>
    <p:strips dir="r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1AB611-B0AD-4ACB-8C2C-62AA7A9A9F73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9708240"/>
      </p:ext>
    </p:extLst>
  </p:cSld>
  <p:clrMapOvr>
    <a:masterClrMapping/>
  </p:clrMapOvr>
  <p:transition>
    <p:strips dir="r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BD41F-1801-45A4-AC4F-0E40D35F1A15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4590814"/>
      </p:ext>
    </p:extLst>
  </p:cSld>
  <p:clrMapOvr>
    <a:masterClrMapping/>
  </p:clrMapOvr>
  <p:transition>
    <p:strips dir="r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D9766C-43BE-46DE-848A-30280ABEF7E3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9263915"/>
      </p:ext>
    </p:extLst>
  </p:cSld>
  <p:clrMapOvr>
    <a:masterClrMapping/>
  </p:clrMapOvr>
  <p:transition>
    <p:strips dir="r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rgbClr val="00FF00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381000"/>
            <a:ext cx="10363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447800"/>
            <a:ext cx="105664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652000" y="6400800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000000"/>
                </a:solidFill>
                <a:effectLst/>
                <a:latin typeface="Times New Roman" panose="02020603050405020304" pitchFamily="18" charset="0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DA909FA-CA88-4B66-B26B-BF8C6BC1C680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9127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strips dir="rd"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i="1" u="sng" kern="1200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00CC"/>
        </a:buClr>
        <a:buFont typeface="Wingdings" panose="05000000000000000000" pitchFamily="2" charset="2"/>
        <a:buChar char="¥"/>
        <a:defRPr sz="2400" kern="1200">
          <a:solidFill>
            <a:srgbClr val="0000CC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è"/>
        <a:defRPr sz="2200" kern="1200">
          <a:solidFill>
            <a:srgbClr val="990099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u"/>
        <a:defRPr sz="2200" kern="1200">
          <a:solidFill>
            <a:srgbClr val="006600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ern="1200">
          <a:solidFill>
            <a:srgbClr val="6633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l" defTabSz="457200" eaLnBrk="1" fontAlgn="auto" hangingPunct="1"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</a:pPr>
            <a:r>
              <a:rPr lang="en-US" dirty="0">
                <a:ea typeface="+mn-ea"/>
                <a:cs typeface="+mn-cs"/>
              </a:rPr>
              <a:t>Genetic Algorithms</a:t>
            </a:r>
            <a:endParaRPr lang="en-US" sz="2400" i="0" u="none" dirty="0">
              <a:solidFill>
                <a:prstClr val="black">
                  <a:lumMod val="85000"/>
                  <a:lumOff val="15000"/>
                </a:prstClr>
              </a:solidFill>
              <a:effectLst/>
              <a:latin typeface="Garamond" panose="02020404030301010803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endParaRPr lang="en-US" sz="3600" dirty="0">
              <a:effectLst/>
            </a:endParaRPr>
          </a:p>
          <a:p>
            <a:pPr lvl="1" algn="just"/>
            <a:r>
              <a:rPr lang="en-US" sz="2400" dirty="0">
                <a:effectLst/>
              </a:rPr>
              <a:t>Genetic algorithms (GAs) are a part of Evolutionary computing, a rapidly growing area of Machine Learning intelligence. </a:t>
            </a:r>
            <a:endParaRPr lang="en-US" sz="2400" dirty="0" smtClean="0">
              <a:effectLst/>
            </a:endParaRPr>
          </a:p>
          <a:p>
            <a:pPr lvl="1" algn="just"/>
            <a:endParaRPr lang="en-US" sz="2400" dirty="0">
              <a:effectLst/>
            </a:endParaRPr>
          </a:p>
          <a:p>
            <a:pPr lvl="1" algn="just"/>
            <a:r>
              <a:rPr lang="en-US" sz="2400" dirty="0" smtClean="0">
                <a:effectLst/>
              </a:rPr>
              <a:t>GAs </a:t>
            </a:r>
            <a:r>
              <a:rPr lang="en-US" sz="2400" dirty="0">
                <a:effectLst/>
              </a:rPr>
              <a:t>are inspired  by  Darwin's theory about evolution - "survival of the fittest".</a:t>
            </a:r>
          </a:p>
          <a:p>
            <a:pPr marL="0" indent="0" algn="just">
              <a:buNone/>
            </a:pPr>
            <a:r>
              <a:rPr lang="en-US" dirty="0">
                <a:effectLst/>
              </a:rPr>
              <a:t> </a:t>
            </a:r>
            <a:endParaRPr lang="en-US" sz="1600" dirty="0">
              <a:effectLst/>
            </a:endParaRPr>
          </a:p>
          <a:p>
            <a:pPr marL="0" indent="0">
              <a:buNone/>
            </a:pPr>
            <a:endParaRPr lang="en-US" sz="1800" dirty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374268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Pseudo-Code</a:t>
            </a:r>
            <a:r>
              <a:rPr lang="en-US" dirty="0">
                <a:effectLst/>
              </a:rPr>
              <a:t/>
            </a:r>
            <a:br>
              <a:rPr lang="en-US" dirty="0">
                <a:effectLst/>
              </a:rPr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8800" y="1524001"/>
            <a:ext cx="10363200" cy="513610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243845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Algorithms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9600" y="1640484"/>
            <a:ext cx="10566400" cy="5024831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178129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Population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6282" y="1447800"/>
            <a:ext cx="10473035" cy="54102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70971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7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Fitness Function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3864" y="1447800"/>
            <a:ext cx="10477871" cy="54102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02698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90020" y="1447800"/>
            <a:ext cx="10405560" cy="54102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08422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Crossover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81742" y="1447800"/>
            <a:ext cx="10222115" cy="54102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720498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9600" y="1475230"/>
            <a:ext cx="10566400" cy="535534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373177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7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3399FF"/>
      </a:accent1>
      <a:accent2>
        <a:srgbClr val="99FFCC"/>
      </a:accent2>
      <a:accent3>
        <a:srgbClr val="FFFFFF"/>
      </a:accent3>
      <a:accent4>
        <a:srgbClr val="000000"/>
      </a:accent4>
      <a:accent5>
        <a:srgbClr val="ADCAFF"/>
      </a:accent5>
      <a:accent6>
        <a:srgbClr val="8AE7B9"/>
      </a:accent6>
      <a:hlink>
        <a:srgbClr val="CC00CC"/>
      </a:hlink>
      <a:folHlink>
        <a:srgbClr val="B2B2B2"/>
      </a:folHlink>
    </a:clrScheme>
    <a:fontScheme name="Blank Presentation">
      <a:majorFont>
        <a:latin typeface="Arial Black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2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2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</Words>
  <Application>Microsoft Office PowerPoint</Application>
  <PresentationFormat>Widescreen</PresentationFormat>
  <Paragraphs>21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Arial Black</vt:lpstr>
      <vt:lpstr>Comic Sans MS</vt:lpstr>
      <vt:lpstr>Garamond</vt:lpstr>
      <vt:lpstr>Times New Roman</vt:lpstr>
      <vt:lpstr>Wingdings</vt:lpstr>
      <vt:lpstr>Blank Presentation</vt:lpstr>
      <vt:lpstr>Genetic Algorithms</vt:lpstr>
      <vt:lpstr>Pseudo-Code </vt:lpstr>
      <vt:lpstr>Genetic Algorithms</vt:lpstr>
      <vt:lpstr>Initial Population</vt:lpstr>
      <vt:lpstr>Fitness Function</vt:lpstr>
      <vt:lpstr>Selection</vt:lpstr>
      <vt:lpstr>Crossover</vt:lpstr>
      <vt:lpstr>Mutation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 Algorithms</dc:title>
  <dc:creator>MAHE-MIT-00</dc:creator>
  <cp:lastModifiedBy>MAHE-MIT-00</cp:lastModifiedBy>
  <cp:revision>1</cp:revision>
  <dcterms:created xsi:type="dcterms:W3CDTF">2020-04-06T12:50:03Z</dcterms:created>
  <dcterms:modified xsi:type="dcterms:W3CDTF">2020-04-06T12:50:12Z</dcterms:modified>
</cp:coreProperties>
</file>

<file path=docProps/thumbnail.jpeg>
</file>